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9" r:id="rId4"/>
    <p:sldId id="261" r:id="rId5"/>
    <p:sldId id="258" r:id="rId6"/>
    <p:sldId id="302" r:id="rId7"/>
    <p:sldId id="280" r:id="rId8"/>
    <p:sldId id="282" r:id="rId9"/>
    <p:sldId id="281" r:id="rId10"/>
    <p:sldId id="257" r:id="rId11"/>
    <p:sldId id="286" r:id="rId12"/>
    <p:sldId id="283" r:id="rId13"/>
    <p:sldId id="285" r:id="rId14"/>
    <p:sldId id="284" r:id="rId15"/>
    <p:sldId id="288" r:id="rId16"/>
    <p:sldId id="287" r:id="rId17"/>
    <p:sldId id="291" r:id="rId18"/>
    <p:sldId id="290" r:id="rId19"/>
    <p:sldId id="304" r:id="rId20"/>
    <p:sldId id="317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D9FA-CF20-1060-1882-563A36F3D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61832-8F2A-D174-4BBA-A3E189169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8B73-D2EE-413A-3BD3-4276ABBB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FF1E-C279-5820-E444-B2673DC0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5082-6F2A-B01D-C340-77B29727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67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F6CE-B10D-F545-73B8-A74AA6A8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FDBE-7A3E-F96D-B1C9-7EF503F0E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0CFA-DCF5-986F-0B12-B36B73B98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95CC5-1C9B-D16D-C1DE-B1822483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13C8-ED8B-50DC-97F0-E71DBC4B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4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80400-119C-A97E-4B6E-2C5412093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97E60-0332-1B3E-252A-69930EC0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ACE5-A40D-28AA-C703-39DE08B4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E8C8D-2DD2-A46D-AB66-C6DA085E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D9C6-A2EA-5BAE-0CC9-4016FD73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91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94E5-D106-D32E-9DE0-71467F79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0D10-5D66-AA57-0EC3-B134B9E0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A1F34-E38E-5879-F00E-3478CC27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24E3F-FE63-0677-8B8F-0E298DF1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DE734-4E78-54B1-F197-83E68ED9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5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8172-4A17-17E2-C69B-025F012C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82FD1-0602-EEBD-33BA-16DC3CF55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EB15-CA60-DBFA-40A3-B12B6E93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38FAC-FC34-F820-E20D-480604AD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BCA7-4636-B19D-4D8F-35AAE198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96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DBB7-D511-DC9D-D66F-30398EED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955C-B9ED-7EFC-02D4-5FD6E79F8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7802E-35D2-EC6E-B0C0-416611A59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82AE2-A78C-2126-EB2E-B3E9EF45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44EEE-D3AB-8187-74CA-821602FD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7039B-559F-5604-8C29-90B8122F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14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7F21-EFEA-AF14-591A-01B8EC33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71BAC-D9FE-5E91-FB8A-CA174996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A87A9-78E6-A9BB-4EDA-C6FC41B05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172AC-4BBD-6FD9-3CBD-A4612D30A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5663B-9424-5534-B4FF-C8386C7AE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77A1B-EFAA-CBC7-7CA7-9E062044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5AF56-F4D9-EEB0-5DE6-264DD232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46F32-045D-57D6-B93C-FCD64E26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16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8D6-0F2B-BFA2-8DE8-34E125B5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4E521-F12B-ABB9-F472-9CF4C696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B3DF6-2CF4-0035-1771-6ED2066F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8F712-B8AF-9851-87E0-8834C9B4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4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9E8D8-94B2-B3C1-35EC-5CAC2D92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F69BC-793A-D0DE-9B02-BBA71CD7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BDA08-9A00-35C9-F2C8-C5B3BDDD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83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4A8B-043C-1251-7A59-7163D49B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2609F-813C-3F06-FAB1-BB4244F69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7C51E-AED0-2096-D3FC-C94F810C5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5BAA3-4B40-AAA7-66B0-DD9DD052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C05BD-5AAA-21AE-11AB-D5611C70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1F7BB-3A41-FABC-83E7-B57E37F8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521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27FF-0A6D-AD54-6067-8E031A99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47D94-747B-1E0B-6067-6111060F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AACC5-02D0-8551-9A48-5423138A3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A5B9C-2560-04CF-7872-D116A4EB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92AFA-FD1B-87A0-914F-B3ABEB62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3DC51-5D5F-4F59-BB41-872A9AF4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34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2F403-6F45-B13C-DB4F-DDD52310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11A1F-ED0E-FB2E-4AAD-F7A684B08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30A6-7937-E6F4-DDC6-251BCA904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4D74B-AFA0-469A-BC53-35B4DC36CD24}" type="datetimeFigureOut">
              <a:rPr lang="en-IN" smtClean="0"/>
              <a:pPr/>
              <a:t>29-11-2023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D100-9EC7-1379-7BED-05F36BB69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66A7-42F1-0F03-98B6-516613499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2B4B-CC2D-418E-B084-47BF6743FA6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95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14B1-C162-9A64-5B67-99640A4254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DIP-Unit-IV -2</a:t>
            </a:r>
            <a:br>
              <a:rPr lang="en-IN" b="1" dirty="0"/>
            </a:br>
            <a:r>
              <a:rPr lang="en-IN" b="1" dirty="0"/>
              <a:t>Representation and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9455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B639-8472-85FF-D4AB-566DF768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8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Matching Shape number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10810-8722-12FF-A97D-609C751B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04240"/>
            <a:ext cx="8991600" cy="54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F500E-35A2-9F9E-454A-16C43716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406400"/>
            <a:ext cx="8636000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9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B84F-614E-AE50-652F-13923BFB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018065"/>
          </a:xfrm>
        </p:spPr>
        <p:txBody>
          <a:bodyPr/>
          <a:lstStyle/>
          <a:p>
            <a:r>
              <a:rPr lang="en-GB" b="1" dirty="0"/>
              <a:t>Boundary Descriptors: Fourier Descriptors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CE1C8-CAA5-58C1-A8BD-A2A2BC58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180984"/>
            <a:ext cx="9916160" cy="52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F4070-2147-03EA-BB1F-D43ED43D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518160"/>
            <a:ext cx="9326879" cy="5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574659-CFF8-1071-CDEB-95EFDF43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233680"/>
            <a:ext cx="9509760" cy="62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CF841-FBA6-92F1-EC27-C21822E8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548640"/>
            <a:ext cx="9347200" cy="59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8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718EE-D96D-284D-4DDD-F8F08F48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304800"/>
            <a:ext cx="941832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E7E8-A95F-79D4-F981-39DB6DBB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1"/>
            <a:ext cx="10515600" cy="843280"/>
          </a:xfrm>
        </p:spPr>
        <p:txBody>
          <a:bodyPr/>
          <a:lstStyle/>
          <a:p>
            <a:r>
              <a:rPr lang="en-GB" b="1" dirty="0"/>
              <a:t>Statistical Moments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C7948-DD0B-7398-16A4-2384A9D9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711200"/>
            <a:ext cx="10109200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0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D881D-198C-5690-B45D-B5A1CE4B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477520"/>
            <a:ext cx="982472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D570-4F2E-C5A3-BEB0-E34D9E2A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90805"/>
            <a:ext cx="10515600" cy="803275"/>
          </a:xfrm>
        </p:spPr>
        <p:txBody>
          <a:bodyPr/>
          <a:lstStyle/>
          <a:p>
            <a:r>
              <a:rPr lang="en-GB" b="1" dirty="0"/>
              <a:t>Regional Descriptors: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877D-AA1C-8FA3-9A31-4F4C3C8E9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93"/>
          <a:stretch/>
        </p:blipFill>
        <p:spPr>
          <a:xfrm>
            <a:off x="1869440" y="3159760"/>
            <a:ext cx="9194799" cy="3078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90557-3BAC-44FA-BAE8-7E7E7688C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" y="1089085"/>
            <a:ext cx="9519920" cy="18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D94B4F-072E-8543-CB6F-B84358250A40}"/>
              </a:ext>
            </a:extLst>
          </p:cNvPr>
          <p:cNvSpPr txBox="1">
            <a:spLocks/>
          </p:cNvSpPr>
          <p:nvPr/>
        </p:nvSpPr>
        <p:spPr>
          <a:xfrm>
            <a:off x="132080" y="101600"/>
            <a:ext cx="9144000" cy="78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Representation and Description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20050-D50E-6DD1-1597-92F94DB8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23"/>
            <a:ext cx="5645385" cy="205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CC250-1361-2E0D-0E00-B656DE94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24" y="3914153"/>
            <a:ext cx="7462151" cy="2743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7FDCA-A49E-EA80-7604-C1DBB4ADD74E}"/>
              </a:ext>
            </a:extLst>
          </p:cNvPr>
          <p:cNvSpPr txBox="1"/>
          <p:nvPr/>
        </p:nvSpPr>
        <p:spPr>
          <a:xfrm>
            <a:off x="5777890" y="889317"/>
            <a:ext cx="61518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>
                <a:solidFill>
                  <a:srgbClr val="444444"/>
                </a:solidFill>
                <a:effectLst/>
                <a:latin typeface="Poppins" panose="020B0502040204020203" pitchFamily="2" charset="0"/>
              </a:rPr>
              <a:t>Representation and description almost always follow the output of a segmentation stage, which usually is raw pixel data that constitutes either the boundary of a region or all the points in the region itself. </a:t>
            </a:r>
          </a:p>
          <a:p>
            <a:pPr algn="just"/>
            <a:r>
              <a:rPr lang="en-GB" b="0" i="0" dirty="0">
                <a:solidFill>
                  <a:srgbClr val="444444"/>
                </a:solidFill>
                <a:effectLst/>
                <a:latin typeface="Poppins" panose="020B0502040204020203" pitchFamily="2" charset="0"/>
              </a:rPr>
              <a:t>Description deals with extracting attributes that result in some quantitative information of interest or are basic for differentiating one class of objects from another.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08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b="56663"/>
          <a:stretch/>
        </p:blipFill>
        <p:spPr bwMode="auto">
          <a:xfrm>
            <a:off x="163422" y="149111"/>
            <a:ext cx="5841138" cy="171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619" y="2498839"/>
            <a:ext cx="7647621" cy="423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49110"/>
            <a:ext cx="5932578" cy="3000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FC9E-A77A-C9D2-2D6B-CA8D10D1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4235"/>
          </a:xfrm>
        </p:spPr>
        <p:txBody>
          <a:bodyPr/>
          <a:lstStyle/>
          <a:p>
            <a:r>
              <a:rPr lang="en-GB" b="1" dirty="0"/>
              <a:t>Topological Descriptors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29B06-E8C6-4C35-4B40-4D4B4EED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60" y="701040"/>
            <a:ext cx="8260080" cy="281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2E9AC-52F2-99DD-5B1E-F025991C4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50"/>
          <a:stretch/>
        </p:blipFill>
        <p:spPr>
          <a:xfrm>
            <a:off x="2042161" y="4724400"/>
            <a:ext cx="9453262" cy="1503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BCD6B-7537-4830-4F9D-412BC6C0E7C1}"/>
              </a:ext>
            </a:extLst>
          </p:cNvPr>
          <p:cNvSpPr txBox="1"/>
          <p:nvPr/>
        </p:nvSpPr>
        <p:spPr>
          <a:xfrm>
            <a:off x="2143760" y="4084320"/>
            <a:ext cx="839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Euler Number is used for connected objects with holes: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36844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67F15-EFB8-7C77-A2C5-BB4DFB79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1" y="111760"/>
            <a:ext cx="8199119" cy="5821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5ACFD-E11E-EA77-A980-9E3D8C78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3230880"/>
            <a:ext cx="4267200" cy="29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F1EF11-0382-9784-EB3D-161389AE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121920"/>
            <a:ext cx="9255760" cy="611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B56CB-2E1F-EA25-D854-DF81B679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760"/>
            <a:ext cx="3937712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D5CFF-6470-F9D5-766F-B43DCED1F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" y="3852524"/>
            <a:ext cx="4620336" cy="26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9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DD722-2C6F-C2EB-845E-902A84922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0"/>
          <a:stretch/>
        </p:blipFill>
        <p:spPr>
          <a:xfrm>
            <a:off x="4569385" y="233680"/>
            <a:ext cx="70612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C2F00-C5BA-AAC8-14C9-15E17A5C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1919" cy="2455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CBF67-FD06-D858-2185-8DC490DA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55601"/>
            <a:ext cx="4092016" cy="2268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3EBC9-4FA8-6CCA-73C0-DF51C21F1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815840"/>
            <a:ext cx="409201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9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67D6-9B9C-CAEE-6E2D-202BB401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1"/>
            <a:ext cx="10515600" cy="782320"/>
          </a:xfrm>
        </p:spPr>
        <p:txBody>
          <a:bodyPr/>
          <a:lstStyle/>
          <a:p>
            <a:r>
              <a:rPr lang="en-GB" b="1" dirty="0"/>
              <a:t>Regional Descriptor: Texture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E2916-746D-0260-3163-6B4AF83A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782321"/>
            <a:ext cx="5557520" cy="157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2675F-AD9A-B70F-260F-E38DC06A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2519680"/>
            <a:ext cx="5557520" cy="318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E4C4C-21D5-A23B-F561-78A9A7269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1310640"/>
            <a:ext cx="5232400" cy="23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67D6-9B9C-CAEE-6E2D-202BB401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1"/>
            <a:ext cx="10515600" cy="782320"/>
          </a:xfrm>
        </p:spPr>
        <p:txBody>
          <a:bodyPr/>
          <a:lstStyle/>
          <a:p>
            <a:r>
              <a:rPr lang="en-GB" b="1" dirty="0"/>
              <a:t>Regional Descriptor: Texture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5ECEB-D8C8-D5C5-3272-C5EE5371A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8"/>
          <a:stretch/>
        </p:blipFill>
        <p:spPr>
          <a:xfrm>
            <a:off x="629920" y="914400"/>
            <a:ext cx="9448800" cy="539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312C9-E07C-630D-8FD8-71A4A456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80" y="3021916"/>
            <a:ext cx="4490719" cy="30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620FB-0157-D8B4-D388-0DF8A0EE5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9"/>
          <a:stretch/>
        </p:blipFill>
        <p:spPr>
          <a:xfrm>
            <a:off x="1666240" y="563880"/>
            <a:ext cx="9469120" cy="54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5E387-CC91-D8E4-CF63-FB1A7D83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74320"/>
            <a:ext cx="9032239" cy="5953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951A1-8E73-27D0-1EA8-BEF911D8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1" y="638138"/>
            <a:ext cx="2509520" cy="21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E555F-E015-8E7D-EB53-2A353EC1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396240"/>
            <a:ext cx="9631680" cy="6045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AAF-688A-4853-C110-0C7C6EAE1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16"/>
          <a:stretch/>
        </p:blipFill>
        <p:spPr>
          <a:xfrm>
            <a:off x="6756400" y="2348809"/>
            <a:ext cx="1330406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80574-08CC-CA07-7A4A-79F398F42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741680"/>
            <a:ext cx="9936480" cy="51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8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B3137-50AA-8670-EC9B-29FE122F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294640"/>
            <a:ext cx="10068560" cy="60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43E78-D5EE-8BD6-76AB-9197BBB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130174"/>
            <a:ext cx="3797495" cy="4826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227AE-F698-E751-F252-7E5B995B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68" y="977774"/>
            <a:ext cx="5893103" cy="49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07DC71-78D5-B989-E6B7-0C6C9D5E3722}"/>
              </a:ext>
            </a:extLst>
          </p:cNvPr>
          <p:cNvSpPr txBox="1"/>
          <p:nvPr/>
        </p:nvSpPr>
        <p:spPr>
          <a:xfrm>
            <a:off x="629920" y="325120"/>
            <a:ext cx="777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Methods for Representation and Description</a:t>
            </a:r>
            <a:endParaRPr lang="en-IN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5C8B-C649-B74C-5B51-CD93E609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09896"/>
            <a:ext cx="10871200" cy="57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E6D6-DD16-DFDF-02A3-DC42B67F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Boundary Descriptors: Some Simple Descriptors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609C2-6F96-0B64-B395-049C3BDD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45" y="2418018"/>
            <a:ext cx="8960310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05900" y="981733"/>
            <a:ext cx="59721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828" y="3479618"/>
            <a:ext cx="63150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1264" y="1150213"/>
            <a:ext cx="5693502" cy="220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E5E6D6-DD16-DFDF-02A3-DC42B67F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34057" cy="718457"/>
          </a:xfrm>
        </p:spPr>
        <p:txBody>
          <a:bodyPr>
            <a:normAutofit/>
          </a:bodyPr>
          <a:lstStyle/>
          <a:p>
            <a:r>
              <a:rPr lang="en-GB" sz="3600" b="1" dirty="0"/>
              <a:t>Boundary Descriptors: Some Simple Descriptors</a:t>
            </a:r>
            <a:endParaRPr lang="en-IN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FB0B-AF48-84D3-9B8F-17378144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19685"/>
            <a:ext cx="10515600" cy="782955"/>
          </a:xfrm>
        </p:spPr>
        <p:txBody>
          <a:bodyPr/>
          <a:lstStyle/>
          <a:p>
            <a:r>
              <a:rPr lang="en-GB" b="1" dirty="0"/>
              <a:t>Boundary Descriptor: Shape number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34175-F19B-CFA6-2B0A-6FC953FB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705394"/>
            <a:ext cx="11142617" cy="59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129A-BF41-2964-A320-84B73CC9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813435"/>
          </a:xfrm>
        </p:spPr>
        <p:txBody>
          <a:bodyPr/>
          <a:lstStyle/>
          <a:p>
            <a:r>
              <a:rPr lang="en-GB" b="1" dirty="0"/>
              <a:t>Boundary Descriptors: Shape number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CFD52-E3EB-E326-8871-5D9BD473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924560"/>
            <a:ext cx="9987281" cy="57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1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B9BD-83FE-6822-D5EC-FBBF2C26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121285"/>
            <a:ext cx="10515600" cy="69151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Shape number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C1B6B-7DA9-14D0-5539-56504507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8930640" cy="56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6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133</Words>
  <Application>Microsoft Office PowerPoint</Application>
  <PresentationFormat>Widescreen</PresentationFormat>
  <Paragraphs>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Poppins</vt:lpstr>
      <vt:lpstr>Office Theme</vt:lpstr>
      <vt:lpstr>DIP-Unit-IV -2 Representation and Description </vt:lpstr>
      <vt:lpstr>PowerPoint Presentation</vt:lpstr>
      <vt:lpstr>PowerPoint Presentation</vt:lpstr>
      <vt:lpstr>PowerPoint Presentation</vt:lpstr>
      <vt:lpstr>Boundary Descriptors: Some Simple Descriptors</vt:lpstr>
      <vt:lpstr>Boundary Descriptors: Some Simple Descriptors</vt:lpstr>
      <vt:lpstr>Boundary Descriptor: Shape number</vt:lpstr>
      <vt:lpstr>Boundary Descriptors: Shape number</vt:lpstr>
      <vt:lpstr>Shape number</vt:lpstr>
      <vt:lpstr>Matching Shape number</vt:lpstr>
      <vt:lpstr>PowerPoint Presentation</vt:lpstr>
      <vt:lpstr>Boundary Descriptors: Fourier Descriptors</vt:lpstr>
      <vt:lpstr>PowerPoint Presentation</vt:lpstr>
      <vt:lpstr>PowerPoint Presentation</vt:lpstr>
      <vt:lpstr>PowerPoint Presentation</vt:lpstr>
      <vt:lpstr>PowerPoint Presentation</vt:lpstr>
      <vt:lpstr>Statistical Moments</vt:lpstr>
      <vt:lpstr>PowerPoint Presentation</vt:lpstr>
      <vt:lpstr>Regional Descriptors:</vt:lpstr>
      <vt:lpstr>PowerPoint Presentation</vt:lpstr>
      <vt:lpstr>Topological Descriptors</vt:lpstr>
      <vt:lpstr>PowerPoint Presentation</vt:lpstr>
      <vt:lpstr>PowerPoint Presentation</vt:lpstr>
      <vt:lpstr>PowerPoint Presentation</vt:lpstr>
      <vt:lpstr>Regional Descriptor: Texture</vt:lpstr>
      <vt:lpstr>Regional Descriptor: Texture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SIddhartha</dc:creator>
  <cp:lastModifiedBy>SIddhartha Institutions</cp:lastModifiedBy>
  <cp:revision>9</cp:revision>
  <dcterms:created xsi:type="dcterms:W3CDTF">2022-11-07T14:22:45Z</dcterms:created>
  <dcterms:modified xsi:type="dcterms:W3CDTF">2023-11-29T14:13:00Z</dcterms:modified>
</cp:coreProperties>
</file>